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3AD0-268A-4DD2-913C-57AC699222BC}" type="datetimeFigureOut">
              <a:rPr lang="sl-SI" smtClean="0"/>
              <a:t>29.9.2016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9EC8-9304-497A-B660-0E8792222F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1196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3AD0-268A-4DD2-913C-57AC699222BC}" type="datetimeFigureOut">
              <a:rPr lang="sl-SI" smtClean="0"/>
              <a:t>29.9.2016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9EC8-9304-497A-B660-0E8792222F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56481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3AD0-268A-4DD2-913C-57AC699222BC}" type="datetimeFigureOut">
              <a:rPr lang="sl-SI" smtClean="0"/>
              <a:t>29.9.2016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9EC8-9304-497A-B660-0E8792222F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29430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3AD0-268A-4DD2-913C-57AC699222BC}" type="datetimeFigureOut">
              <a:rPr lang="sl-SI" smtClean="0"/>
              <a:t>29.9.2016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9EC8-9304-497A-B660-0E8792222F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28130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3AD0-268A-4DD2-913C-57AC699222BC}" type="datetimeFigureOut">
              <a:rPr lang="sl-SI" smtClean="0"/>
              <a:t>29.9.2016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9EC8-9304-497A-B660-0E8792222F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84274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3AD0-268A-4DD2-913C-57AC699222BC}" type="datetimeFigureOut">
              <a:rPr lang="sl-SI" smtClean="0"/>
              <a:t>29.9.2016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9EC8-9304-497A-B660-0E8792222F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98371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3AD0-268A-4DD2-913C-57AC699222BC}" type="datetimeFigureOut">
              <a:rPr lang="sl-SI" smtClean="0"/>
              <a:t>29.9.2016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9EC8-9304-497A-B660-0E8792222F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39431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3AD0-268A-4DD2-913C-57AC699222BC}" type="datetimeFigureOut">
              <a:rPr lang="sl-SI" smtClean="0"/>
              <a:t>29.9.2016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9EC8-9304-497A-B660-0E8792222F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82824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3AD0-268A-4DD2-913C-57AC699222BC}" type="datetimeFigureOut">
              <a:rPr lang="sl-SI" smtClean="0"/>
              <a:t>29.9.2016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9EC8-9304-497A-B660-0E8792222F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74146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3AD0-268A-4DD2-913C-57AC699222BC}" type="datetimeFigureOut">
              <a:rPr lang="sl-SI" smtClean="0"/>
              <a:t>29.9.2016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9EC8-9304-497A-B660-0E8792222F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53048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3AD0-268A-4DD2-913C-57AC699222BC}" type="datetimeFigureOut">
              <a:rPr lang="sl-SI" smtClean="0"/>
              <a:t>29.9.2016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9EC8-9304-497A-B660-0E8792222F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59020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43AD0-268A-4DD2-913C-57AC699222BC}" type="datetimeFigureOut">
              <a:rPr lang="sl-SI" smtClean="0"/>
              <a:t>29.9.2016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09EC8-9304-497A-B660-0E8792222F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11413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/>
          <p:nvPr/>
        </p:nvSpPr>
        <p:spPr>
          <a:xfrm>
            <a:off x="0" y="0"/>
            <a:ext cx="9144000" cy="453542"/>
          </a:xfrm>
          <a:prstGeom prst="rect">
            <a:avLst/>
          </a:prstGeom>
          <a:solidFill>
            <a:srgbClr val="EA5A0B">
              <a:alpha val="90000"/>
            </a:srgbClr>
          </a:solidFill>
          <a:ln>
            <a:solidFill>
              <a:srgbClr val="EA5A0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defTabSz="457200"/>
            <a:endParaRPr lang="en-US" dirty="0">
              <a:solidFill>
                <a:prstClr val="white"/>
              </a:solidFill>
              <a:latin typeface="Lato"/>
              <a:cs typeface="Lato"/>
            </a:endParaRPr>
          </a:p>
        </p:txBody>
      </p:sp>
      <p:sp>
        <p:nvSpPr>
          <p:cNvPr id="5" name="Pravokotnik 4"/>
          <p:cNvSpPr/>
          <p:nvPr/>
        </p:nvSpPr>
        <p:spPr>
          <a:xfrm>
            <a:off x="401557" y="2132856"/>
            <a:ext cx="8656536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tabLst>
                <a:tab pos="536575" algn="l"/>
              </a:tabLst>
              <a:defRPr/>
            </a:pPr>
            <a:r>
              <a:rPr lang="sl-SI" sz="44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 Medium" panose="020E0602030304020304" pitchFamily="34" charset="0"/>
                <a:cs typeface="Arial" pitchFamily="34" charset="0"/>
              </a:rPr>
              <a:t>URE – UČINKOVITA RABA </a:t>
            </a:r>
            <a:endParaRPr lang="sl-SI" sz="4400" b="1" dirty="0" smtClean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bertus Medium" panose="020E0602030304020304" pitchFamily="34" charset="0"/>
              <a:cs typeface="Arial" pitchFamily="34" charset="0"/>
            </a:endParaRP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tabLst>
                <a:tab pos="536575" algn="l"/>
              </a:tabLst>
              <a:defRPr/>
            </a:pPr>
            <a:r>
              <a:rPr lang="sl-SI" sz="44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 Medium" panose="020E0602030304020304" pitchFamily="34" charset="0"/>
                <a:cs typeface="Arial" pitchFamily="34" charset="0"/>
              </a:rPr>
              <a:t>ENERGIJE </a:t>
            </a:r>
            <a:r>
              <a:rPr lang="sl-SI" sz="44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 Medium" panose="020E0602030304020304" pitchFamily="34" charset="0"/>
                <a:cs typeface="Arial" pitchFamily="34" charset="0"/>
              </a:rPr>
              <a:t>V ŠOLAH IN VRTCIH</a:t>
            </a:r>
          </a:p>
        </p:txBody>
      </p:sp>
      <p:pic>
        <p:nvPicPr>
          <p:cNvPr id="2050" name="Picture 2" descr="Rezultat iskanja slik za knauf insulati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6736" y="5517232"/>
            <a:ext cx="4446177" cy="1104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ezultat iskanja slik za EKOSKLA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2989" y="3789040"/>
            <a:ext cx="3838021" cy="1565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422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/>
          <p:nvPr/>
        </p:nvSpPr>
        <p:spPr>
          <a:xfrm>
            <a:off x="0" y="0"/>
            <a:ext cx="9144000" cy="453542"/>
          </a:xfrm>
          <a:prstGeom prst="rect">
            <a:avLst/>
          </a:prstGeom>
          <a:solidFill>
            <a:srgbClr val="EA5A0B">
              <a:alpha val="90000"/>
            </a:srgbClr>
          </a:solidFill>
          <a:ln>
            <a:solidFill>
              <a:srgbClr val="EA5A0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defTabSz="457200"/>
            <a:endParaRPr lang="en-US" dirty="0">
              <a:solidFill>
                <a:prstClr val="white"/>
              </a:solidFill>
              <a:latin typeface="Lato"/>
              <a:cs typeface="Lato"/>
            </a:endParaRPr>
          </a:p>
        </p:txBody>
      </p:sp>
      <p:pic>
        <p:nvPicPr>
          <p:cNvPr id="5" name="Slika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9051" y="5667457"/>
            <a:ext cx="974949" cy="1190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6" name="Slika 3" descr="Logo DOVES - velik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67458"/>
            <a:ext cx="976310" cy="1190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ljeZBesedilom 6"/>
          <p:cNvSpPr txBox="1"/>
          <p:nvPr/>
        </p:nvSpPr>
        <p:spPr>
          <a:xfrm>
            <a:off x="239090" y="501348"/>
            <a:ext cx="890491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l-SI" sz="3100" dirty="0">
                <a:latin typeface="Albertus Medium" panose="020E0602030304020304" pitchFamily="34" charset="0"/>
              </a:rPr>
              <a:t>S</a:t>
            </a:r>
            <a:r>
              <a:rPr lang="sl-SI" sz="3100" dirty="0" smtClean="0">
                <a:latin typeface="Albertus Medium" panose="020E0602030304020304" pitchFamily="34" charset="0"/>
              </a:rPr>
              <a:t>podbujanje mladih k bolj premišljeni in varčni rabi energije tako v šoli kot tudi doma.</a:t>
            </a:r>
            <a:br>
              <a:rPr lang="sl-SI" sz="3100" dirty="0" smtClean="0">
                <a:latin typeface="Albertus Medium" panose="020E0602030304020304" pitchFamily="34" charset="0"/>
              </a:rPr>
            </a:br>
            <a:endParaRPr lang="sl-SI" sz="1200" dirty="0" smtClean="0">
              <a:latin typeface="Albertus Medium" panose="020E0602030304020304" pitchFamily="34" charset="0"/>
            </a:endParaRPr>
          </a:p>
          <a:p>
            <a:pPr>
              <a:lnSpc>
                <a:spcPct val="150000"/>
              </a:lnSpc>
            </a:pPr>
            <a:r>
              <a:rPr lang="sl-SI" sz="3100" dirty="0" smtClean="0">
                <a:latin typeface="Albertus Medium" panose="020E0602030304020304" pitchFamily="34" charset="0"/>
              </a:rPr>
              <a:t>Aktivnosti: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l-SI" sz="2400" dirty="0" smtClean="0">
                <a:latin typeface="Albertus Medium" panose="020E0602030304020304" pitchFamily="34" charset="0"/>
              </a:rPr>
              <a:t>Osnovni pojmi o energiji in URE v vrtcih – vrtci in 1. triada OŠ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l-SI" sz="2400" dirty="0" smtClean="0">
                <a:latin typeface="Albertus Medium" panose="020E0602030304020304" pitchFamily="34" charset="0"/>
              </a:rPr>
              <a:t>Energetski detektivi v šolah – vrtci ter 1. in 2. triada OŠ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l-SI" sz="2400" dirty="0" smtClean="0">
                <a:latin typeface="Albertus Medium" panose="020E0602030304020304" pitchFamily="34" charset="0"/>
              </a:rPr>
              <a:t>Oblačimo šolo – 2. in 3. triada OŠ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l-SI" sz="2400" dirty="0" smtClean="0">
                <a:latin typeface="Albertus Medium" panose="020E0602030304020304" pitchFamily="34" charset="0"/>
              </a:rPr>
              <a:t>Novinarski članki ali raziskovalne naloge na temo URE – 3. triada OŠ in SŠ </a:t>
            </a:r>
          </a:p>
          <a:p>
            <a:pPr>
              <a:lnSpc>
                <a:spcPct val="150000"/>
              </a:lnSpc>
            </a:pPr>
            <a:endParaRPr lang="sl-SI" sz="3100" dirty="0" smtClean="0">
              <a:latin typeface="Albertus Medium" panose="020E0602030304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95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/>
          <p:nvPr/>
        </p:nvSpPr>
        <p:spPr>
          <a:xfrm>
            <a:off x="0" y="0"/>
            <a:ext cx="9144000" cy="453542"/>
          </a:xfrm>
          <a:prstGeom prst="rect">
            <a:avLst/>
          </a:prstGeom>
          <a:solidFill>
            <a:srgbClr val="EA5A0B">
              <a:alpha val="90000"/>
            </a:srgbClr>
          </a:solidFill>
          <a:ln>
            <a:solidFill>
              <a:srgbClr val="EA5A0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defTabSz="457200"/>
            <a:endParaRPr lang="en-US" dirty="0">
              <a:solidFill>
                <a:prstClr val="white"/>
              </a:solidFill>
              <a:latin typeface="Lato"/>
              <a:cs typeface="Lato"/>
            </a:endParaRPr>
          </a:p>
        </p:txBody>
      </p:sp>
      <p:pic>
        <p:nvPicPr>
          <p:cNvPr id="5" name="Slika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9051" y="5667457"/>
            <a:ext cx="974949" cy="1190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6" name="Slika 3" descr="Logo DOVES - velik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67458"/>
            <a:ext cx="976310" cy="1190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ljeZBesedilom 6"/>
          <p:cNvSpPr txBox="1"/>
          <p:nvPr/>
        </p:nvSpPr>
        <p:spPr>
          <a:xfrm>
            <a:off x="204956" y="442272"/>
            <a:ext cx="8939044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l-SI" sz="2800" dirty="0" smtClean="0">
                <a:latin typeface="Albertus Medium" panose="020E0602030304020304" pitchFamily="34" charset="0"/>
              </a:rPr>
              <a:t>Osnovni pojmi o energiji in URE v vrtcih </a:t>
            </a:r>
            <a:r>
              <a:rPr lang="sl-SI" sz="2000" dirty="0" smtClean="0">
                <a:latin typeface="Albertus Medium" panose="020E0602030304020304" pitchFamily="34" charset="0"/>
              </a:rPr>
              <a:t>(spoznajo vire energije, pomen električnih sijalk, varčne ukrepe za učinkovito in varčno rabo električne energije)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l-SI" sz="2800" dirty="0" smtClean="0">
                <a:latin typeface="Albertus Medium" panose="020E0602030304020304" pitchFamily="34" charset="0"/>
              </a:rPr>
              <a:t>Energetski detektivi v šolah </a:t>
            </a:r>
            <a:r>
              <a:rPr lang="sl-SI" sz="2000" dirty="0" smtClean="0">
                <a:latin typeface="Albertus Medium" panose="020E0602030304020304" pitchFamily="34" charset="0"/>
              </a:rPr>
              <a:t>(spremljajo porabo energije v vrtcu/šoli, spoznajo različne možnosti varčevanja z energijo, seznanijo se z načinom ogrevanja, iščejo rešitve s predlogi ukrepov za manjšo porabo energije)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l-SI" sz="2800" dirty="0" smtClean="0">
                <a:latin typeface="Albertus Medium" panose="020E0602030304020304" pitchFamily="34" charset="0"/>
              </a:rPr>
              <a:t>Oblačimo šolo </a:t>
            </a:r>
            <a:r>
              <a:rPr lang="sl-SI" sz="2000" dirty="0" smtClean="0">
                <a:latin typeface="Albertus Medium" panose="020E0602030304020304" pitchFamily="34" charset="0"/>
              </a:rPr>
              <a:t>(spoznajo, da skozi zgradbe lahko uhaja veliko toplote, spoznajo različne izolacijske materiale, iščejo rešitve za izolacijo šole/doma)</a:t>
            </a:r>
            <a:endParaRPr lang="sl-SI" sz="2400" dirty="0" smtClean="0">
              <a:latin typeface="Albertus Medium" panose="020E06020303040203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l-SI" sz="2800" dirty="0" smtClean="0">
                <a:latin typeface="Albertus Medium" panose="020E0602030304020304" pitchFamily="34" charset="0"/>
              </a:rPr>
              <a:t>Novinarski članki ali raziskovalne naloge na temo URE  </a:t>
            </a:r>
            <a:r>
              <a:rPr lang="sl-SI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lbertus Medium" panose="020E0602030304020304" pitchFamily="34" charset="0"/>
              </a:rPr>
              <a:t>.  </a:t>
            </a:r>
            <a:r>
              <a:rPr lang="sl-SI" sz="2000" dirty="0">
                <a:solidFill>
                  <a:schemeClr val="bg1"/>
                </a:solidFill>
                <a:latin typeface="Albertus Medium" panose="020E0602030304020304" pitchFamily="34" charset="0"/>
              </a:rPr>
              <a:t> </a:t>
            </a:r>
            <a:r>
              <a:rPr lang="sl-SI" sz="2000" dirty="0" smtClean="0">
                <a:solidFill>
                  <a:schemeClr val="bg1"/>
                </a:solidFill>
                <a:latin typeface="Albertus Medium" panose="020E0602030304020304" pitchFamily="34" charset="0"/>
              </a:rPr>
              <a:t> </a:t>
            </a:r>
            <a:r>
              <a:rPr lang="sl-SI" sz="2000" dirty="0" smtClean="0">
                <a:latin typeface="Albertus Medium" panose="020E0602030304020304" pitchFamily="34" charset="0"/>
              </a:rPr>
              <a:t>(poglobljeno spoznajo URE)</a:t>
            </a:r>
            <a:endParaRPr lang="sl-SI" sz="2400" dirty="0" smtClean="0">
              <a:latin typeface="Albertus Medium" panose="020E0602030304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90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</Words>
  <Application>Microsoft Office PowerPoint</Application>
  <PresentationFormat>Diaprojekcija na zaslonu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4" baseType="lpstr">
      <vt:lpstr>Officeova tema</vt:lpstr>
      <vt:lpstr>PowerPointova predstavitev</vt:lpstr>
      <vt:lpstr>PowerPointova predstavitev</vt:lpstr>
      <vt:lpstr>PowerPointova predstavitev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Ekošola</dc:creator>
  <cp:lastModifiedBy>Ekošola</cp:lastModifiedBy>
  <cp:revision>1</cp:revision>
  <dcterms:created xsi:type="dcterms:W3CDTF">2016-09-29T08:17:52Z</dcterms:created>
  <dcterms:modified xsi:type="dcterms:W3CDTF">2016-09-29T08:18:00Z</dcterms:modified>
</cp:coreProperties>
</file>