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3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857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1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4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267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766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4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3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44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44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09FF-3E46-4F05-B8B3-38667A6CD00D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F0BA-1B7F-4D82-A61E-3031D94D00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956" y="442272"/>
            <a:ext cx="8939044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3100" b="1" dirty="0" smtClean="0">
                <a:latin typeface="Albertus Medium" panose="020E0602030304020304" pitchFamily="34" charset="0"/>
              </a:rPr>
              <a:t>EKOBRANJE ZA EKOŽIVLJENJE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000" dirty="0">
                <a:latin typeface="Albertus Medium" panose="020E0602030304020304" pitchFamily="34" charset="0"/>
              </a:rPr>
              <a:t>Branje literature z okoljsko </a:t>
            </a:r>
            <a:r>
              <a:rPr lang="pl-PL" sz="3000" dirty="0" smtClean="0">
                <a:latin typeface="Albertus Medium" panose="020E0602030304020304" pitchFamily="34" charset="0"/>
              </a:rPr>
              <a:t>tematiko</a:t>
            </a:r>
            <a:endParaRPr lang="pl-PL" sz="3000" dirty="0">
              <a:latin typeface="Albertus Medium" panose="020E0602030304020304" pitchFamily="34" charset="0"/>
            </a:endParaRPr>
          </a:p>
          <a:p>
            <a:pPr>
              <a:lnSpc>
                <a:spcPct val="150000"/>
              </a:lnSpc>
            </a:pPr>
            <a:endParaRPr lang="sl-SI" sz="3100" dirty="0" smtClean="0">
              <a:latin typeface="Albertus Medium" panose="020E06020303040203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4362018" cy="295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93" y="226771"/>
            <a:ext cx="1686842" cy="16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lika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21" y="2548314"/>
            <a:ext cx="2890414" cy="207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6" y="2306750"/>
            <a:ext cx="4388728" cy="118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Diaprojekcija na zaslonu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Ekošola</dc:creator>
  <cp:lastModifiedBy>Ekošola</cp:lastModifiedBy>
  <cp:revision>1</cp:revision>
  <dcterms:created xsi:type="dcterms:W3CDTF">2016-09-29T08:27:15Z</dcterms:created>
  <dcterms:modified xsi:type="dcterms:W3CDTF">2016-09-29T08:27:22Z</dcterms:modified>
</cp:coreProperties>
</file>