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F945-937C-41BF-91E6-46EC2C57EBDA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6A-6798-4AC8-9F47-0692DA75A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626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F945-937C-41BF-91E6-46EC2C57EBDA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6A-6798-4AC8-9F47-0692DA75A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79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F945-937C-41BF-91E6-46EC2C57EBDA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6A-6798-4AC8-9F47-0692DA75A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980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F945-937C-41BF-91E6-46EC2C57EBDA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6A-6798-4AC8-9F47-0692DA75A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773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F945-937C-41BF-91E6-46EC2C57EBDA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6A-6798-4AC8-9F47-0692DA75A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736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F945-937C-41BF-91E6-46EC2C57EBDA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6A-6798-4AC8-9F47-0692DA75A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908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F945-937C-41BF-91E6-46EC2C57EBDA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6A-6798-4AC8-9F47-0692DA75A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881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F945-937C-41BF-91E6-46EC2C57EBDA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6A-6798-4AC8-9F47-0692DA75A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566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F945-937C-41BF-91E6-46EC2C57EBDA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6A-6798-4AC8-9F47-0692DA75A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903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F945-937C-41BF-91E6-46EC2C57EBDA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6A-6798-4AC8-9F47-0692DA75A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894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F945-937C-41BF-91E6-46EC2C57EBDA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786A-6798-4AC8-9F47-0692DA75A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948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8F945-937C-41BF-91E6-46EC2C57EBDA}" type="datetimeFigureOut">
              <a:rPr lang="sl-SI" smtClean="0"/>
              <a:t>29.9.2016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C786A-6798-4AC8-9F47-0692DA75A8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22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0"/>
            <a:ext cx="9144000" cy="453542"/>
          </a:xfrm>
          <a:prstGeom prst="rect">
            <a:avLst/>
          </a:prstGeom>
          <a:solidFill>
            <a:srgbClr val="EA5A0B">
              <a:alpha val="90000"/>
            </a:srgbClr>
          </a:solidFill>
          <a:ln>
            <a:solidFill>
              <a:srgbClr val="EA5A0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457200"/>
            <a:endParaRPr lang="en-US" dirty="0">
              <a:solidFill>
                <a:prstClr val="white"/>
              </a:solidFill>
              <a:latin typeface="Lato"/>
              <a:cs typeface="Lato"/>
            </a:endParaRPr>
          </a:p>
        </p:txBody>
      </p:sp>
      <p:pic>
        <p:nvPicPr>
          <p:cNvPr id="5" name="Slika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51" y="5667457"/>
            <a:ext cx="974949" cy="119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Slika 3" descr="Logo DOVES - veli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458"/>
            <a:ext cx="976310" cy="11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jeZBesedilom 8"/>
          <p:cNvSpPr txBox="1"/>
          <p:nvPr/>
        </p:nvSpPr>
        <p:spPr>
          <a:xfrm>
            <a:off x="410253" y="589732"/>
            <a:ext cx="854834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l-SI" sz="3100" b="1" dirty="0" smtClean="0">
                <a:latin typeface="Albertus Medium" panose="020E0602030304020304" pitchFamily="34" charset="0"/>
              </a:rPr>
              <a:t>ALTERMED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3000" dirty="0" smtClean="0">
                <a:latin typeface="Albertus Medium" panose="020E0602030304020304" pitchFamily="34" charset="0"/>
              </a:rPr>
              <a:t>Tema: Odgovorno </a:t>
            </a:r>
            <a:r>
              <a:rPr lang="sl-SI" sz="3000" dirty="0">
                <a:latin typeface="Albertus Medium" panose="020E0602030304020304" pitchFamily="34" charset="0"/>
              </a:rPr>
              <a:t>s </a:t>
            </a:r>
            <a:r>
              <a:rPr lang="sl-SI" sz="3000" dirty="0" smtClean="0">
                <a:latin typeface="Albertus Medium" panose="020E0602030304020304" pitchFamily="34" charset="0"/>
              </a:rPr>
              <a:t>hrano </a:t>
            </a:r>
            <a:r>
              <a:rPr lang="sl-SI" sz="2000" dirty="0" smtClean="0">
                <a:latin typeface="Albertus Medium" panose="020E0602030304020304" pitchFamily="34" charset="0"/>
              </a:rPr>
              <a:t>(</a:t>
            </a:r>
            <a:r>
              <a:rPr lang="sl-SI" sz="2000" dirty="0">
                <a:latin typeface="Albertus Medium" panose="020E0602030304020304" pitchFamily="34" charset="0"/>
              </a:rPr>
              <a:t>Zakaj so </a:t>
            </a:r>
            <a:r>
              <a:rPr lang="sl-SI" sz="2000" dirty="0" smtClean="0">
                <a:latin typeface="Albertus Medium" panose="020E0602030304020304" pitchFamily="34" charset="0"/>
              </a:rPr>
              <a:t>naše</a:t>
            </a:r>
          </a:p>
          <a:p>
            <a:pPr>
              <a:lnSpc>
                <a:spcPct val="150000"/>
              </a:lnSpc>
            </a:pPr>
            <a:r>
              <a:rPr lang="sl-SI" sz="2000" dirty="0" smtClean="0">
                <a:latin typeface="Albertus Medium" panose="020E0602030304020304" pitchFamily="34" charset="0"/>
              </a:rPr>
              <a:t>prehranjevalne </a:t>
            </a:r>
            <a:r>
              <a:rPr lang="sl-SI" sz="2000" dirty="0">
                <a:latin typeface="Albertus Medium" panose="020E0602030304020304" pitchFamily="34" charset="0"/>
              </a:rPr>
              <a:t>navade pomembne z lokalnega in globalnega vidika? Jejmo lokalno in sezonsko, </a:t>
            </a:r>
            <a:r>
              <a:rPr lang="sl-SI" sz="2000" dirty="0" smtClean="0">
                <a:latin typeface="Albertus Medium" panose="020E0602030304020304" pitchFamily="34" charset="0"/>
              </a:rPr>
              <a:t>svežo </a:t>
            </a:r>
            <a:r>
              <a:rPr lang="sl-SI" sz="2000" dirty="0">
                <a:latin typeface="Albertus Medium" panose="020E0602030304020304" pitchFamily="34" charset="0"/>
              </a:rPr>
              <a:t>in </a:t>
            </a:r>
            <a:r>
              <a:rPr lang="sl-SI" sz="2000" dirty="0" smtClean="0">
                <a:latin typeface="Albertus Medium" panose="020E0602030304020304" pitchFamily="34" charset="0"/>
              </a:rPr>
              <a:t>polnovredno, </a:t>
            </a:r>
            <a:r>
              <a:rPr lang="sl-SI" sz="2000" dirty="0">
                <a:latin typeface="Albertus Medium" panose="020E0602030304020304" pitchFamily="34" charset="0"/>
              </a:rPr>
              <a:t>manj mesa, </a:t>
            </a:r>
            <a:r>
              <a:rPr lang="sl-SI" sz="2000" dirty="0" smtClean="0">
                <a:latin typeface="Albertus Medium" panose="020E0602030304020304" pitchFamily="34" charset="0"/>
              </a:rPr>
              <a:t>spoznajmo </a:t>
            </a:r>
            <a:r>
              <a:rPr lang="sl-SI" sz="2000" dirty="0">
                <a:latin typeface="Albertus Medium" panose="020E0602030304020304" pitchFamily="34" charset="0"/>
              </a:rPr>
              <a:t>lokalnega pridelovalca, ohranjamo stare sort, zmanjšajmo količine zavržene hrane </a:t>
            </a:r>
            <a:r>
              <a:rPr lang="sl-SI" sz="2000" dirty="0" smtClean="0">
                <a:latin typeface="Albertus Medium" panose="020E0602030304020304" pitchFamily="34" charset="0"/>
              </a:rPr>
              <a:t>…)</a:t>
            </a:r>
            <a:r>
              <a:rPr lang="sl-SI" sz="2000" dirty="0">
                <a:latin typeface="Albertus Medium" panose="020E0602030304020304" pitchFamily="34" charset="0"/>
              </a:rPr>
              <a:t> </a:t>
            </a:r>
            <a:endParaRPr lang="sl-SI" sz="2000" dirty="0" smtClean="0">
              <a:latin typeface="Albertus Medium" panose="020E06020303040203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3000" dirty="0" smtClean="0">
                <a:solidFill>
                  <a:prstClr val="black"/>
                </a:solidFill>
                <a:latin typeface="Albertus Medium" panose="020E0602030304020304" pitchFamily="34" charset="0"/>
              </a:rPr>
              <a:t>Celje, 10. – 12. </a:t>
            </a:r>
            <a:r>
              <a:rPr lang="sl-SI" sz="3000" dirty="0">
                <a:solidFill>
                  <a:prstClr val="black"/>
                </a:solidFill>
                <a:latin typeface="Albertus Medium" panose="020E0602030304020304" pitchFamily="34" charset="0"/>
              </a:rPr>
              <a:t>marec </a:t>
            </a:r>
            <a:r>
              <a:rPr lang="sl-SI" sz="3000" dirty="0" smtClean="0">
                <a:solidFill>
                  <a:prstClr val="black"/>
                </a:solidFill>
                <a:latin typeface="Albertus Medium" panose="020E0602030304020304" pitchFamily="34" charset="0"/>
              </a:rPr>
              <a:t>2017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3000" dirty="0" smtClean="0">
                <a:solidFill>
                  <a:prstClr val="black"/>
                </a:solidFill>
                <a:latin typeface="Albertus Medium" panose="020E0602030304020304" pitchFamily="34" charset="0"/>
              </a:rPr>
              <a:t>Rok </a:t>
            </a:r>
            <a:r>
              <a:rPr lang="sl-SI" sz="3000" dirty="0">
                <a:solidFill>
                  <a:prstClr val="black"/>
                </a:solidFill>
                <a:latin typeface="Albertus Medium" panose="020E0602030304020304" pitchFamily="34" charset="0"/>
              </a:rPr>
              <a:t>prijave: </a:t>
            </a:r>
            <a:r>
              <a:rPr lang="sl-SI" sz="3000" dirty="0" smtClean="0">
                <a:solidFill>
                  <a:prstClr val="black"/>
                </a:solidFill>
                <a:latin typeface="Albertus Medium" panose="020E0602030304020304" pitchFamily="34" charset="0"/>
              </a:rPr>
              <a:t>30.12.2016</a:t>
            </a:r>
            <a:endParaRPr lang="sl-SI" sz="3000" dirty="0">
              <a:solidFill>
                <a:prstClr val="black"/>
              </a:solidFill>
              <a:latin typeface="Albertus Medium" panose="020E0602030304020304" pitchFamily="34" charset="0"/>
            </a:endParaRPr>
          </a:p>
          <a:p>
            <a:pPr>
              <a:lnSpc>
                <a:spcPct val="150000"/>
              </a:lnSpc>
            </a:pPr>
            <a:endParaRPr lang="sl-SI" sz="3100" dirty="0" smtClean="0">
              <a:solidFill>
                <a:prstClr val="black"/>
              </a:solidFill>
              <a:latin typeface="Albertus Medium" panose="020E0602030304020304" pitchFamily="34" charset="0"/>
            </a:endParaRPr>
          </a:p>
          <a:p>
            <a:pPr>
              <a:lnSpc>
                <a:spcPct val="150000"/>
              </a:lnSpc>
            </a:pPr>
            <a:endParaRPr lang="sl-SI" sz="2000" dirty="0" smtClean="0">
              <a:latin typeface="Albertus Medium" panose="020E0602030304020304" pitchFamily="34" charset="0"/>
            </a:endParaRPr>
          </a:p>
          <a:p>
            <a:pPr>
              <a:lnSpc>
                <a:spcPct val="150000"/>
              </a:lnSpc>
            </a:pPr>
            <a:r>
              <a:rPr lang="sl-SI" sz="3100" dirty="0" smtClean="0">
                <a:latin typeface="Albertus Medium" panose="020E0602030304020304" pitchFamily="34" charset="0"/>
              </a:rPr>
              <a:t> </a:t>
            </a:r>
          </a:p>
        </p:txBody>
      </p:sp>
      <p:pic>
        <p:nvPicPr>
          <p:cNvPr id="7" name="Slika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r="13672"/>
          <a:stretch/>
        </p:blipFill>
        <p:spPr>
          <a:xfrm>
            <a:off x="1187624" y="5088504"/>
            <a:ext cx="1795490" cy="1713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520" y="3629"/>
            <a:ext cx="2078402" cy="19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Slika 1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7" r="9936"/>
          <a:stretch/>
        </p:blipFill>
        <p:spPr bwMode="auto">
          <a:xfrm>
            <a:off x="5821649" y="3509831"/>
            <a:ext cx="2686050" cy="26117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658878"/>
            <a:ext cx="2256482" cy="220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6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Diaprojekcija na zaslonu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2" baseType="lpstr">
      <vt:lpstr>Officeova tema</vt:lpstr>
      <vt:lpstr>PowerPointova predstavitev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Ekošola</dc:creator>
  <cp:lastModifiedBy>Ekošola</cp:lastModifiedBy>
  <cp:revision>1</cp:revision>
  <dcterms:created xsi:type="dcterms:W3CDTF">2016-09-29T08:27:29Z</dcterms:created>
  <dcterms:modified xsi:type="dcterms:W3CDTF">2016-09-29T08:27:36Z</dcterms:modified>
</cp:coreProperties>
</file>