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D394440-863E-4766-8906-4BA0D2E1BCB6}" type="datetimeFigureOut">
              <a:rPr lang="sl-SI" smtClean="0"/>
              <a:pPr/>
              <a:t>11.3.2013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172EF1E-8C5F-435E-A309-179BB0DE8E77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25" y="5949950"/>
            <a:ext cx="23796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476250"/>
            <a:ext cx="1073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B05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3600" dirty="0" smtClean="0">
                <a:latin typeface="Times" pitchFamily="18" charset="0"/>
              </a:rPr>
              <a:t>EKOVRTCI IN EKOŠOLE</a:t>
            </a:r>
            <a:br>
              <a:rPr lang="sl-SI" sz="3600" dirty="0" smtClean="0">
                <a:latin typeface="Times" pitchFamily="18" charset="0"/>
              </a:rPr>
            </a:br>
            <a:r>
              <a:rPr lang="sl-SI" sz="3600" dirty="0" smtClean="0">
                <a:latin typeface="Times" pitchFamily="18" charset="0"/>
              </a:rPr>
              <a:t> Z VEČJO LOKALNO VKLJUČENOSTJO EKOLOŠKO  PRIDELANIH ŽIVIL V PREHRANO OTROK IN UČENCEV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43808" y="3886200"/>
            <a:ext cx="4928592" cy="1919064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B050"/>
                </a:solidFill>
                <a:latin typeface="Times" pitchFamily="18" charset="0"/>
                <a:cs typeface="Arial"/>
              </a:rPr>
              <a:t>Dane </a:t>
            </a:r>
            <a:r>
              <a:rPr lang="sl-SI" sz="3600" b="1" dirty="0" err="1" smtClean="0">
                <a:solidFill>
                  <a:srgbClr val="00B050"/>
                </a:solidFill>
                <a:latin typeface="Times" pitchFamily="18" charset="0"/>
                <a:cs typeface="Arial"/>
              </a:rPr>
              <a:t>Katalinič</a:t>
            </a:r>
            <a:r>
              <a:rPr lang="sl-SI" sz="2800" b="1" dirty="0" smtClean="0">
                <a:solidFill>
                  <a:srgbClr val="00B050"/>
                </a:solidFill>
                <a:latin typeface="Times" pitchFamily="18" charset="0"/>
                <a:cs typeface="Arial"/>
              </a:rPr>
              <a:t/>
            </a:r>
            <a:br>
              <a:rPr lang="sl-SI" sz="2800" b="1" dirty="0" smtClean="0">
                <a:solidFill>
                  <a:srgbClr val="00B050"/>
                </a:solidFill>
                <a:latin typeface="Times" pitchFamily="18" charset="0"/>
                <a:cs typeface="Arial"/>
              </a:rPr>
            </a:br>
            <a:r>
              <a:rPr lang="sl-SI" sz="2800" b="1" dirty="0" smtClean="0">
                <a:solidFill>
                  <a:srgbClr val="00B050"/>
                </a:solidFill>
                <a:latin typeface="Times" pitchFamily="18" charset="0"/>
                <a:cs typeface="Arial"/>
              </a:rPr>
              <a:t>Marec 2013</a:t>
            </a:r>
            <a:endParaRPr lang="sl-SI" dirty="0" smtClean="0">
              <a:latin typeface="Times" pitchFamily="18" charset="0"/>
            </a:endParaRPr>
          </a:p>
          <a:p>
            <a:r>
              <a:rPr lang="sl-SI" dirty="0" smtClean="0"/>
              <a:t>                                    </a:t>
            </a:r>
          </a:p>
          <a:p>
            <a:pPr algn="r"/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140968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2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Times" pitchFamily="18" charset="0"/>
              </a:rPr>
              <a:t>NAŠI CILJI: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Naravno in sveže.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Ekološko in </a:t>
            </a:r>
            <a:r>
              <a:rPr lang="sl-SI" dirty="0" err="1" smtClean="0">
                <a:solidFill>
                  <a:srgbClr val="00B050"/>
                </a:solidFill>
                <a:latin typeface="Times" pitchFamily="18" charset="0"/>
              </a:rPr>
              <a:t>bio</a:t>
            </a: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Varna hrana.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Domače in lokalno pridelano.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Lokalno trajnostna oskrba (od njive do</a:t>
            </a:r>
          </a:p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  <a:latin typeface="Times" pitchFamily="18" charset="0"/>
              </a:rPr>
              <a:t> </a:t>
            </a: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   krožnika v lokalnem okolju).</a:t>
            </a:r>
            <a:endParaRPr lang="sl-SI" dirty="0">
              <a:solidFill>
                <a:srgbClr val="00B050"/>
              </a:solidFill>
              <a:latin typeface="Times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140" y="188640"/>
            <a:ext cx="31323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5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140" y="116632"/>
            <a:ext cx="8229600" cy="4525963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Times" pitchFamily="18" charset="0"/>
              </a:rPr>
              <a:t>Z LOKALNO PRIDELAVO, PREDELAVO IN PORABO ŽIVIL VPLIVAMO NA: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Zmanjšanja </a:t>
            </a: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odvisnosti od zunanje </a:t>
            </a: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trgovine.</a:t>
            </a:r>
            <a:endParaRPr lang="sl-SI" dirty="0" smtClean="0">
              <a:solidFill>
                <a:srgbClr val="00B050"/>
              </a:solidFill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Urejenost in obdelanost podeželja.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Ohranjanje delovnih mest na podeželju.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Varovanje okolja.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  <a:latin typeface="Times" pitchFamily="18" charset="0"/>
              </a:rPr>
              <a:t>-   Izboljšanje zdravja, zdrav življenjski slog.</a:t>
            </a:r>
            <a:endParaRPr lang="sl-SI" dirty="0">
              <a:solidFill>
                <a:srgbClr val="00B050"/>
              </a:solidFill>
              <a:latin typeface="Times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14797" y="4261076"/>
            <a:ext cx="2225935" cy="29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4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476672"/>
            <a:ext cx="8769152" cy="4680520"/>
          </a:xfrm>
        </p:spPr>
        <p:txBody>
          <a:bodyPr/>
          <a:lstStyle/>
          <a:p>
            <a:pPr>
              <a:buNone/>
            </a:pPr>
            <a:r>
              <a:rPr lang="sl-SI" b="1" dirty="0" smtClean="0">
                <a:solidFill>
                  <a:srgbClr val="00B050"/>
                </a:solidFill>
                <a:latin typeface="Times"/>
                <a:ea typeface="+mj-ea"/>
                <a:cs typeface="Arial"/>
              </a:rPr>
              <a:t>  VARUJMO IDENTITETO, KULTURO </a:t>
            </a:r>
          </a:p>
          <a:p>
            <a:pPr>
              <a:buNone/>
            </a:pPr>
            <a:r>
              <a:rPr lang="sl-SI" b="1" dirty="0" smtClean="0">
                <a:solidFill>
                  <a:srgbClr val="00B050"/>
                </a:solidFill>
                <a:latin typeface="Times"/>
                <a:ea typeface="+mj-ea"/>
                <a:cs typeface="Arial"/>
              </a:rPr>
              <a:t>  IN TRADICIJO SLOVENSKIH ŽIVIL.</a:t>
            </a:r>
            <a:endParaRPr lang="sl-SI" dirty="0" smtClean="0"/>
          </a:p>
          <a:p>
            <a:pPr>
              <a:buNone/>
            </a:pPr>
            <a:endParaRPr lang="sl-SI" b="1" dirty="0">
              <a:latin typeface="Times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79" y="1772816"/>
            <a:ext cx="5448605" cy="40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4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87</Words>
  <Application>Microsoft Office PowerPoint</Application>
  <PresentationFormat>Diaprojekcija na zaslonu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EKOVRTCI IN EKOŠOLE  Z VEČJO LOKALNO VKLJUČENOSTJO EKOLOŠKO  PRIDELANIH ŽIVIL V PREHRANO OTROK IN UČENCEV   </vt:lpstr>
      <vt:lpstr>Diapozitiv 2</vt:lpstr>
      <vt:lpstr>Diapozitiv 3</vt:lpstr>
      <vt:lpstr>Diapozitiv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EKOVRTCI IN EKOŠOLE Z VEČJO LOKALNO VKLJUČENOSTJO EKOLOŠKO PRIDELANIH ŽIVIL V PREHRANO OTROK IN UČENCEV  Dane Katalinič</dc:title>
  <dc:creator>*</dc:creator>
  <cp:lastModifiedBy>Marija</cp:lastModifiedBy>
  <cp:revision>18</cp:revision>
  <dcterms:created xsi:type="dcterms:W3CDTF">2013-03-06T16:12:58Z</dcterms:created>
  <dcterms:modified xsi:type="dcterms:W3CDTF">2013-03-11T09:18:06Z</dcterms:modified>
</cp:coreProperties>
</file>